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dbf1fb4c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dbf1fb4c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you have put together an unholy mass of code and launch it only to find it doesn’t work? … This is one of the biggest mistakes amateur coders make.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dc1ee05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dc1ee05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best practice to approach coding by compartmentalizing the different pieces of your project and ensuring that they are functional as you add them to the overall project. Code that uses encapsulation makes it easier to find problems as you go and organizes your code making it easier to reference later.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dbf1fb4c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dbf1fb4c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dbf1fb4c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dbf1fb4c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dbf1fb4c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dbf1fb4c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to code requires an understanding of what you wish to accomplish, and then learning the code languages necessary to build your projects. Coding languages are constantly being modified and suffer from shifting paradigms in thought. The overall approach is to continue to find ways to make coding more accessible to coders. Code is organic in nature. As a coder you will never stop learning to code.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dbf1fb4c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dbf1fb4c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dbf1fb4c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dbf1fb4c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code work is helpful, but it’s more important to learn why your code works or doesn’t work. In this way, you can apply your knowledge to future projects.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dbf1fb4c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dbf1fb4c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will be many moments when you doubt yourself. The key to coding is time not intelligence. You are all intelligent, if you weren’t you would not have been accepted to the University. You are here because we believe in U. The only difference between you and an expert coder is that they have had plenty of time to develop their code vocabulary and understanding of coding languages.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dbf1fb4c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dbf1fb4c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PLENTY to learn, and it can be intimidating, but realistically the semester will be over before you know it. Personal issues will come up, and it will be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dbf1fb4c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dbf1fb4c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SECRET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dbf1fb4c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dbf1fb4c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Persistence in finding solutions is a key component in learning to code. If something doesn’t work, question why, see what others say about the problem, test different avenues that may lead to a solution. Don’t give up!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dbf1fb4c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dbf1fb4c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Maintaining your confidence in the face of frustration when learning is key. If you have grown very frustrated with a coding problem, walk away from it and come back to the code problem later with a fresh mind. Above all else, never stop believing in your abilities or yourself. U GOT THIS!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calendly.com/e-rod" TargetMode="External"/><Relationship Id="rId4" Type="http://schemas.openxmlformats.org/officeDocument/2006/relationships/hyperlink" Target="mailto:eliot@miami.edu" TargetMode="External"/><Relationship Id="rId5" Type="http://schemas.openxmlformats.org/officeDocument/2006/relationships/image" Target="../media/image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gif"/><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936225" y="5904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Think like a Coder! </a:t>
            </a:r>
            <a:endParaRPr b="1" sz="36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3"/>
          <p:cNvPicPr preferRelativeResize="0"/>
          <p:nvPr/>
        </p:nvPicPr>
        <p:blipFill>
          <a:blip r:embed="rId3">
            <a:alphaModFix/>
          </a:blip>
          <a:stretch>
            <a:fillRect/>
          </a:stretch>
        </p:blipFill>
        <p:spPr>
          <a:xfrm>
            <a:off x="3930650" y="2006100"/>
            <a:ext cx="5017500" cy="29703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Encapsulation is KEY!</a:t>
            </a:r>
            <a:endParaRPr/>
          </a:p>
          <a:p>
            <a:pPr indent="0" lvl="0" marL="0" rtl="0" algn="l">
              <a:spcBef>
                <a:spcPts val="0"/>
              </a:spcBef>
              <a:spcAft>
                <a:spcPts val="0"/>
              </a:spcAft>
              <a:buNone/>
            </a:pPr>
            <a:r>
              <a:rPr lang="en"/>
              <a:t> </a:t>
            </a:r>
            <a:r>
              <a:rPr lang="en" sz="1200"/>
              <a:t>Code and test in bite sized pieces. It helps to find errors or problems easily</a:t>
            </a:r>
            <a:endParaRPr sz="1200"/>
          </a:p>
        </p:txBody>
      </p:sp>
      <p:sp>
        <p:nvSpPr>
          <p:cNvPr id="196" name="Google Shape;19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7" name="Google Shape;197;p22"/>
          <p:cNvPicPr preferRelativeResize="0"/>
          <p:nvPr/>
        </p:nvPicPr>
        <p:blipFill>
          <a:blip r:embed="rId3">
            <a:alphaModFix/>
          </a:blip>
          <a:stretch>
            <a:fillRect/>
          </a:stretch>
        </p:blipFill>
        <p:spPr>
          <a:xfrm>
            <a:off x="1460275" y="1389324"/>
            <a:ext cx="5371500" cy="397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Encapsulation is KEY!</a:t>
            </a:r>
            <a:endParaRPr/>
          </a:p>
          <a:p>
            <a:pPr indent="0" lvl="0" marL="0" rtl="0" algn="l">
              <a:spcBef>
                <a:spcPts val="0"/>
              </a:spcBef>
              <a:spcAft>
                <a:spcPts val="0"/>
              </a:spcAft>
              <a:buNone/>
            </a:pPr>
            <a:r>
              <a:rPr lang="en"/>
              <a:t> </a:t>
            </a:r>
            <a:r>
              <a:rPr lang="en" sz="1200"/>
              <a:t>Code and test in bite sized pieces. It helps to find errors or problems easily</a:t>
            </a:r>
            <a:endParaRPr sz="1200"/>
          </a:p>
        </p:txBody>
      </p:sp>
      <p:sp>
        <p:nvSpPr>
          <p:cNvPr id="203" name="Google Shape;203;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23"/>
          <p:cNvPicPr preferRelativeResize="0"/>
          <p:nvPr/>
        </p:nvPicPr>
        <p:blipFill>
          <a:blip r:embed="rId3">
            <a:alphaModFix/>
          </a:blip>
          <a:stretch>
            <a:fillRect/>
          </a:stretch>
        </p:blipFill>
        <p:spPr>
          <a:xfrm>
            <a:off x="1436100" y="1307850"/>
            <a:ext cx="5148623" cy="3718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You are not alone in this Journey</a:t>
            </a:r>
            <a:endParaRPr/>
          </a:p>
        </p:txBody>
      </p:sp>
      <p:sp>
        <p:nvSpPr>
          <p:cNvPr id="210" name="Google Shape;210;p24"/>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a:p>
            <a:pPr indent="-311150" lvl="0" marL="457200" rtl="0" algn="l">
              <a:spcBef>
                <a:spcPts val="1600"/>
              </a:spcBef>
              <a:spcAft>
                <a:spcPts val="0"/>
              </a:spcAft>
              <a:buSzPts val="1300"/>
              <a:buChar char="-"/>
            </a:pPr>
            <a:r>
              <a:rPr lang="en"/>
              <a:t>Your Classmates via Slack (But don’t cheat! Not worth  the disciplinary actions)</a:t>
            </a:r>
            <a:endParaRPr/>
          </a:p>
          <a:p>
            <a:pPr indent="-311150" lvl="0" marL="457200" rtl="0" algn="l">
              <a:spcBef>
                <a:spcPts val="0"/>
              </a:spcBef>
              <a:spcAft>
                <a:spcPts val="0"/>
              </a:spcAft>
              <a:buSzPts val="1300"/>
              <a:buChar char="-"/>
            </a:pPr>
            <a:r>
              <a:rPr lang="en"/>
              <a:t>Resources on Slack, Blackboard &amp; the Weblab Repo Code Examples</a:t>
            </a:r>
            <a:endParaRPr/>
          </a:p>
          <a:p>
            <a:pPr indent="-311150" lvl="0" marL="457200" rtl="0" algn="l">
              <a:spcBef>
                <a:spcPts val="0"/>
              </a:spcBef>
              <a:spcAft>
                <a:spcPts val="0"/>
              </a:spcAft>
              <a:buSzPts val="1300"/>
              <a:buChar char="-"/>
            </a:pPr>
            <a:r>
              <a:rPr lang="en"/>
              <a:t>Google &amp; Stack Overflow - If you are having an issue chances are so have many other people who have already solved the problem.</a:t>
            </a:r>
            <a:endParaRPr/>
          </a:p>
          <a:p>
            <a:pPr indent="-311150" lvl="0" marL="457200" rtl="0" algn="l">
              <a:spcBef>
                <a:spcPts val="0"/>
              </a:spcBef>
              <a:spcAft>
                <a:spcPts val="0"/>
              </a:spcAft>
              <a:buSzPts val="1300"/>
              <a:buChar char="-"/>
            </a:pPr>
            <a:r>
              <a:rPr lang="en"/>
              <a:t>Official Documentation/Instructions</a:t>
            </a:r>
            <a:endParaRPr/>
          </a:p>
          <a:p>
            <a:pPr indent="-311150" lvl="0" marL="457200" rtl="0" algn="l">
              <a:spcBef>
                <a:spcPts val="0"/>
              </a:spcBef>
              <a:spcAft>
                <a:spcPts val="0"/>
              </a:spcAft>
              <a:buSzPts val="1300"/>
              <a:buChar char="-"/>
            </a:pPr>
            <a:r>
              <a:rPr lang="en"/>
              <a:t>Me! via office hours: </a:t>
            </a:r>
            <a:r>
              <a:rPr lang="en" u="sng">
                <a:solidFill>
                  <a:schemeClr val="hlink"/>
                </a:solidFill>
                <a:hlinkClick r:id="rId3"/>
              </a:rPr>
              <a:t>https://calendly.com/e-rod</a:t>
            </a:r>
            <a:r>
              <a:rPr lang="en"/>
              <a:t>   &amp; </a:t>
            </a:r>
            <a:r>
              <a:rPr lang="en" u="sng">
                <a:solidFill>
                  <a:schemeClr val="hlink"/>
                </a:solidFill>
                <a:hlinkClick r:id="rId4"/>
              </a:rPr>
              <a:t>eliot@miami.edu</a:t>
            </a:r>
            <a:r>
              <a:rPr lang="en"/>
              <a:t> </a:t>
            </a:r>
            <a:endParaRPr/>
          </a:p>
        </p:txBody>
      </p:sp>
      <p:pic>
        <p:nvPicPr>
          <p:cNvPr id="211" name="Google Shape;211;p24"/>
          <p:cNvPicPr preferRelativeResize="0"/>
          <p:nvPr/>
        </p:nvPicPr>
        <p:blipFill>
          <a:blip r:embed="rId5">
            <a:alphaModFix/>
          </a:blip>
          <a:stretch>
            <a:fillRect/>
          </a:stretch>
        </p:blipFill>
        <p:spPr>
          <a:xfrm>
            <a:off x="2190750" y="3091000"/>
            <a:ext cx="4762500"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8" name="Google Shape;218;p2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Language of Code</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 name="Google Shape;143;p14"/>
          <p:cNvPicPr preferRelativeResize="0"/>
          <p:nvPr/>
        </p:nvPicPr>
        <p:blipFill>
          <a:blip r:embed="rId3">
            <a:alphaModFix/>
          </a:blip>
          <a:stretch>
            <a:fillRect/>
          </a:stretch>
        </p:blipFill>
        <p:spPr>
          <a:xfrm>
            <a:off x="1329323" y="1010525"/>
            <a:ext cx="5991572" cy="3557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3 obstacles every coder faces daily...</a:t>
            </a:r>
            <a:endParaRPr/>
          </a:p>
        </p:txBody>
      </p:sp>
      <p:pic>
        <p:nvPicPr>
          <p:cNvPr id="149" name="Google Shape;149;p15"/>
          <p:cNvPicPr preferRelativeResize="0"/>
          <p:nvPr/>
        </p:nvPicPr>
        <p:blipFill>
          <a:blip r:embed="rId3">
            <a:alphaModFix/>
          </a:blip>
          <a:stretch>
            <a:fillRect/>
          </a:stretch>
        </p:blipFill>
        <p:spPr>
          <a:xfrm>
            <a:off x="1435725" y="1083400"/>
            <a:ext cx="4807775" cy="3594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Great Confusion</a:t>
            </a:r>
            <a:endParaRPr/>
          </a:p>
        </p:txBody>
      </p:sp>
      <p:pic>
        <p:nvPicPr>
          <p:cNvPr id="155" name="Google Shape;155;p16"/>
          <p:cNvPicPr preferRelativeResize="0"/>
          <p:nvPr/>
        </p:nvPicPr>
        <p:blipFill>
          <a:blip r:embed="rId3">
            <a:alphaModFix/>
          </a:blip>
          <a:stretch>
            <a:fillRect/>
          </a:stretch>
        </p:blipFill>
        <p:spPr>
          <a:xfrm>
            <a:off x="1435750" y="1032850"/>
            <a:ext cx="5989224" cy="3897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Great Doubt</a:t>
            </a:r>
            <a:endParaRPr/>
          </a:p>
        </p:txBody>
      </p:sp>
      <p:sp>
        <p:nvSpPr>
          <p:cNvPr id="161" name="Google Shape;161;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17"/>
          <p:cNvPicPr preferRelativeResize="0"/>
          <p:nvPr/>
        </p:nvPicPr>
        <p:blipFill>
          <a:blip r:embed="rId3">
            <a:alphaModFix/>
          </a:blip>
          <a:stretch>
            <a:fillRect/>
          </a:stretch>
        </p:blipFill>
        <p:spPr>
          <a:xfrm>
            <a:off x="1383175" y="1056238"/>
            <a:ext cx="6867525" cy="3933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Great Distance</a:t>
            </a:r>
            <a:endParaRPr/>
          </a:p>
        </p:txBody>
      </p:sp>
      <p:sp>
        <p:nvSpPr>
          <p:cNvPr id="168" name="Google Shape;168;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18"/>
          <p:cNvPicPr preferRelativeResize="0"/>
          <p:nvPr/>
        </p:nvPicPr>
        <p:blipFill>
          <a:blip r:embed="rId3">
            <a:alphaModFix/>
          </a:blip>
          <a:stretch>
            <a:fillRect/>
          </a:stretch>
        </p:blipFill>
        <p:spPr>
          <a:xfrm>
            <a:off x="1387950" y="992475"/>
            <a:ext cx="6858000" cy="385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to code requires 2 things</a:t>
            </a:r>
            <a:endParaRPr/>
          </a:p>
        </p:txBody>
      </p:sp>
      <p:pic>
        <p:nvPicPr>
          <p:cNvPr id="175" name="Google Shape;175;p19"/>
          <p:cNvPicPr preferRelativeResize="0"/>
          <p:nvPr/>
        </p:nvPicPr>
        <p:blipFill>
          <a:blip r:embed="rId3">
            <a:alphaModFix/>
          </a:blip>
          <a:stretch>
            <a:fillRect/>
          </a:stretch>
        </p:blipFill>
        <p:spPr>
          <a:xfrm>
            <a:off x="1395000" y="1113950"/>
            <a:ext cx="6514950" cy="3510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Persistence!!</a:t>
            </a:r>
            <a:endParaRPr/>
          </a:p>
        </p:txBody>
      </p:sp>
      <p:sp>
        <p:nvSpPr>
          <p:cNvPr id="181" name="Google Shape;181;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20"/>
          <p:cNvPicPr preferRelativeResize="0"/>
          <p:nvPr/>
        </p:nvPicPr>
        <p:blipFill>
          <a:blip r:embed="rId3">
            <a:alphaModFix/>
          </a:blip>
          <a:stretch>
            <a:fillRect/>
          </a:stretch>
        </p:blipFill>
        <p:spPr>
          <a:xfrm>
            <a:off x="1388775" y="980025"/>
            <a:ext cx="5313050" cy="398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Maintain Self Confidence at all times!!</a:t>
            </a:r>
            <a:endParaRPr/>
          </a:p>
        </p:txBody>
      </p:sp>
      <p:sp>
        <p:nvSpPr>
          <p:cNvPr id="188" name="Google Shape;188;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21"/>
          <p:cNvPicPr preferRelativeResize="0"/>
          <p:nvPr/>
        </p:nvPicPr>
        <p:blipFill>
          <a:blip r:embed="rId3">
            <a:alphaModFix/>
          </a:blip>
          <a:stretch>
            <a:fillRect/>
          </a:stretch>
        </p:blipFill>
        <p:spPr>
          <a:xfrm>
            <a:off x="1012875" y="1052475"/>
            <a:ext cx="4572000" cy="3771900"/>
          </a:xfrm>
          <a:prstGeom prst="rect">
            <a:avLst/>
          </a:prstGeom>
          <a:noFill/>
          <a:ln>
            <a:noFill/>
          </a:ln>
        </p:spPr>
      </p:pic>
      <p:pic>
        <p:nvPicPr>
          <p:cNvPr id="190" name="Google Shape;190;p21"/>
          <p:cNvPicPr preferRelativeResize="0"/>
          <p:nvPr/>
        </p:nvPicPr>
        <p:blipFill>
          <a:blip r:embed="rId4">
            <a:alphaModFix/>
          </a:blip>
          <a:stretch>
            <a:fillRect/>
          </a:stretch>
        </p:blipFill>
        <p:spPr>
          <a:xfrm>
            <a:off x="5642200" y="2322225"/>
            <a:ext cx="3336200" cy="2502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